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92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AE5DA-EC69-4CAA-A621-494E93937C6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A401C-63A6-4617-93AC-162C5DC3E7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867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investigate the history of musical theatre</a:t>
            </a:r>
          </a:p>
          <a:p>
            <a:pPr lvl="1"/>
            <a:r>
              <a:rPr lang="en-US" dirty="0" smtClean="0"/>
              <a:t>sharpen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of communication, collaboration, creative problem solving, and connecting across cultures </a:t>
            </a:r>
          </a:p>
          <a:p>
            <a:pPr lvl="1"/>
            <a:r>
              <a:rPr lang="en-US" dirty="0" smtClean="0"/>
              <a:t>understand the work ethic, roles and responsibilities of artistic production</a:t>
            </a:r>
          </a:p>
          <a:p>
            <a:pPr lvl="0"/>
            <a:r>
              <a:rPr lang="en-US" dirty="0" smtClean="0"/>
              <a:t>complete interest inventories that may inform future academic and career choices</a:t>
            </a:r>
          </a:p>
          <a:p>
            <a:pPr lvl="0"/>
            <a:r>
              <a:rPr lang="en-US" dirty="0" smtClean="0"/>
              <a:t>consider a wide variety of career options in the arts </a:t>
            </a:r>
          </a:p>
          <a:p>
            <a:pPr lvl="0"/>
            <a:r>
              <a:rPr lang="en-US" dirty="0" smtClean="0"/>
              <a:t>contribute to the creation of and perform in/provide technical support for an original musical </a:t>
            </a:r>
          </a:p>
          <a:p>
            <a:pPr lvl="0"/>
            <a:r>
              <a:rPr lang="en-US" dirty="0" smtClean="0"/>
              <a:t>study with theatre professionals</a:t>
            </a:r>
          </a:p>
          <a:p>
            <a:pPr lvl="0"/>
            <a:r>
              <a:rPr lang="en-US" dirty="0" smtClean="0"/>
              <a:t>develop relationships with students and staff from across the school district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A401C-63A6-4617-93AC-162C5DC3E71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792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E50EC-9265-4162-8FD7-B6A9E2DF3982}" type="datetimeFigureOut">
              <a:rPr lang="en-US" smtClean="0"/>
              <a:pPr/>
              <a:t>3/29/15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7A830-B9F9-49C9-89E7-676566E374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achertube.com/video/middle-school-musical-theatre-project-36877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oo.gl/forms/j9oiJbEbd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Middle School Musical Theatre Project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provides: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sz="2800" dirty="0"/>
              <a:t>a</a:t>
            </a:r>
            <a:r>
              <a:rPr lang="en-US" sz="2800" dirty="0" smtClean="0"/>
              <a:t>n exciting opportunity to work with theatre professionals </a:t>
            </a:r>
            <a:r>
              <a:rPr lang="en-US" sz="2000" dirty="0" smtClean="0"/>
              <a:t>(directors and designers)</a:t>
            </a:r>
          </a:p>
          <a:p>
            <a:pPr>
              <a:spcAft>
                <a:spcPts val="1800"/>
              </a:spcAft>
            </a:pPr>
            <a:r>
              <a:rPr lang="en-US" sz="2800" dirty="0"/>
              <a:t>a</a:t>
            </a:r>
            <a:r>
              <a:rPr lang="en-US" sz="2800" dirty="0" smtClean="0"/>
              <a:t>n overview of musical theatre history</a:t>
            </a:r>
          </a:p>
          <a:p>
            <a:pPr>
              <a:spcAft>
                <a:spcPts val="1800"/>
              </a:spcAft>
            </a:pPr>
            <a:r>
              <a:rPr lang="en-US" sz="2800" dirty="0"/>
              <a:t>a</a:t>
            </a:r>
            <a:r>
              <a:rPr lang="en-US" sz="2800" dirty="0" smtClean="0"/>
              <a:t> chance to sharpen </a:t>
            </a:r>
            <a:r>
              <a:rPr lang="en-US" sz="2800" dirty="0"/>
              <a:t>21</a:t>
            </a:r>
            <a:r>
              <a:rPr lang="en-US" sz="2800" baseline="30000" dirty="0"/>
              <a:t>st</a:t>
            </a:r>
            <a:r>
              <a:rPr lang="en-US" sz="2800" dirty="0"/>
              <a:t> century skills of </a:t>
            </a:r>
            <a:r>
              <a:rPr lang="en-US" sz="2800" dirty="0" smtClean="0"/>
              <a:t>Communication</a:t>
            </a:r>
            <a:r>
              <a:rPr lang="en-US" sz="2800" dirty="0"/>
              <a:t>, </a:t>
            </a:r>
            <a:r>
              <a:rPr lang="en-US" sz="2800" dirty="0" smtClean="0"/>
              <a:t>Collaboration</a:t>
            </a:r>
            <a:r>
              <a:rPr lang="en-US" sz="2800" dirty="0"/>
              <a:t>, </a:t>
            </a:r>
            <a:r>
              <a:rPr lang="en-US" sz="2800" dirty="0" smtClean="0"/>
              <a:t>Creative </a:t>
            </a:r>
            <a:r>
              <a:rPr lang="en-US" sz="2800" dirty="0"/>
              <a:t>problem solving, and </a:t>
            </a:r>
            <a:r>
              <a:rPr lang="en-US" sz="2800" dirty="0" smtClean="0"/>
              <a:t>Connecting </a:t>
            </a:r>
            <a:r>
              <a:rPr lang="en-US" sz="2800" dirty="0"/>
              <a:t>across cultures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02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Benefits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US" b="1" dirty="0"/>
              <a:t>Middle school students </a:t>
            </a:r>
            <a:r>
              <a:rPr lang="en-US" dirty="0"/>
              <a:t>will:</a:t>
            </a:r>
          </a:p>
          <a:p>
            <a:pPr lvl="1"/>
            <a:r>
              <a:rPr lang="en-US" dirty="0"/>
              <a:t>Experience a broad range of musical theatre</a:t>
            </a:r>
          </a:p>
          <a:p>
            <a:pPr lvl="1"/>
            <a:r>
              <a:rPr lang="en-US" dirty="0"/>
              <a:t>Explore playwriting/script development</a:t>
            </a:r>
          </a:p>
          <a:p>
            <a:pPr lvl="1"/>
            <a:r>
              <a:rPr lang="en-US" dirty="0"/>
              <a:t>Examine and experience the creative process</a:t>
            </a:r>
          </a:p>
          <a:p>
            <a:pPr lvl="1"/>
            <a:r>
              <a:rPr lang="en-US" dirty="0"/>
              <a:t>Develop artistic skills, discipline, work ethic, respect for others</a:t>
            </a:r>
          </a:p>
          <a:p>
            <a:pPr lvl="1"/>
            <a:r>
              <a:rPr lang="en-US" dirty="0"/>
              <a:t>Collaborate as an ensemble from musician &gt; performer &gt; technician &gt; assistant designer</a:t>
            </a:r>
          </a:p>
          <a:p>
            <a:pPr lvl="1"/>
            <a:r>
              <a:rPr lang="en-US" dirty="0"/>
              <a:t>Explore career options in the </a:t>
            </a:r>
            <a:r>
              <a:rPr lang="en-US" dirty="0" smtClean="0"/>
              <a:t>Arts and discover the </a:t>
            </a:r>
            <a:r>
              <a:rPr lang="en-US" dirty="0"/>
              <a:t>A</a:t>
            </a:r>
            <a:r>
              <a:rPr lang="en-US" dirty="0" smtClean="0"/>
              <a:t>rts skills that translate to other professions</a:t>
            </a:r>
            <a:endParaRPr lang="en-US" dirty="0"/>
          </a:p>
          <a:p>
            <a:pPr lvl="1"/>
            <a:r>
              <a:rPr lang="en-US" dirty="0"/>
              <a:t>Build resilience and self-</a:t>
            </a:r>
            <a:r>
              <a:rPr lang="en-US" dirty="0" smtClean="0"/>
              <a:t>awareness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b="1" dirty="0"/>
              <a:t>Participating teachers </a:t>
            </a:r>
            <a:r>
              <a:rPr lang="en-US" dirty="0"/>
              <a:t>will:</a:t>
            </a:r>
          </a:p>
          <a:p>
            <a:pPr lvl="1"/>
            <a:r>
              <a:rPr lang="en-US" dirty="0" smtClean="0"/>
              <a:t>Be rejuvenated by </a:t>
            </a:r>
            <a:r>
              <a:rPr lang="en-US" dirty="0"/>
              <a:t>working with students from across the district </a:t>
            </a:r>
          </a:p>
          <a:p>
            <a:pPr lvl="1"/>
            <a:r>
              <a:rPr lang="en-US" dirty="0"/>
              <a:t>Enhance their instructional skills by collaborating with other teaching artists</a:t>
            </a:r>
          </a:p>
          <a:p>
            <a:pPr lvl="1"/>
            <a:r>
              <a:rPr lang="en-US" dirty="0"/>
              <a:t>Practice and reflect on the creative process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en-US" b="1" dirty="0" smtClean="0"/>
              <a:t>Community members</a:t>
            </a:r>
            <a:r>
              <a:rPr lang="en-US" dirty="0" smtClean="0"/>
              <a:t> </a:t>
            </a:r>
            <a:r>
              <a:rPr lang="en-US" dirty="0"/>
              <a:t>will:</a:t>
            </a:r>
          </a:p>
          <a:p>
            <a:pPr lvl="1"/>
            <a:r>
              <a:rPr lang="en-US" dirty="0"/>
              <a:t>Participate in an innovative program that celebrates the creative process</a:t>
            </a:r>
          </a:p>
          <a:p>
            <a:pPr lvl="1"/>
            <a:r>
              <a:rPr lang="en-US" dirty="0"/>
              <a:t>Develop a greater appreciation for the arts and their value in supporting adolescents and preparing for success in the </a:t>
            </a:r>
            <a:r>
              <a:rPr lang="en-US" dirty="0" smtClean="0"/>
              <a:t>workforce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5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18160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sz="2600" dirty="0"/>
              <a:t>O</a:t>
            </a:r>
            <a:r>
              <a:rPr lang="en-US" sz="2600" dirty="0" smtClean="0"/>
              <a:t>nline </a:t>
            </a:r>
            <a:r>
              <a:rPr lang="en-US" sz="2600" dirty="0"/>
              <a:t>course and face-to-face workshop experiences will lead to the creation of an original musical that students will produce to:  </a:t>
            </a:r>
          </a:p>
          <a:p>
            <a:pPr lvl="1">
              <a:spcAft>
                <a:spcPts val="1200"/>
              </a:spcAft>
            </a:pPr>
            <a:r>
              <a:rPr lang="en-US" sz="2000" b="1" dirty="0"/>
              <a:t>reflect the creative process </a:t>
            </a:r>
            <a:r>
              <a:rPr lang="en-US" sz="2000" dirty="0"/>
              <a:t>(playwriting, music/lyric composition, choreography, directing, lighting/scenic/sound/costume design)</a:t>
            </a:r>
          </a:p>
          <a:p>
            <a:pPr lvl="1">
              <a:spcAft>
                <a:spcPts val="1200"/>
              </a:spcAft>
            </a:pPr>
            <a:r>
              <a:rPr lang="en-US" sz="2000" b="1" dirty="0"/>
              <a:t>demonstrate an understanding of the characteristics of a successful artist </a:t>
            </a:r>
            <a:r>
              <a:rPr lang="en-US" sz="2000" dirty="0"/>
              <a:t>(discipline, strong work ethic, willingness to take risks, ability to audition</a:t>
            </a:r>
          </a:p>
          <a:p>
            <a:pPr lvl="1"/>
            <a:r>
              <a:rPr lang="en-US" sz="2000" b="1" dirty="0"/>
              <a:t>promote the value of artistic skills </a:t>
            </a:r>
            <a:r>
              <a:rPr lang="en-US" sz="2000" dirty="0"/>
              <a:t>in any profession they might choose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62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If you’re interested 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Agree to review the materials posted online and respond to reflective questions – your responses will contribute to the crafting of our story  (Mid-March – Mid-May)</a:t>
            </a:r>
          </a:p>
          <a:p>
            <a:pPr lvl="1"/>
            <a:r>
              <a:rPr lang="en-US" sz="1400" dirty="0" smtClean="0"/>
              <a:t>5 online sessions will include watching video clips, reading short passages, answering interest inventories, responding to reflective questions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1800" dirty="0" smtClean="0"/>
              <a:t>Agree to participate in the workshops/rehearsals/performances with the directors (musical &amp; staging) or the technical director (June 25 – July 11)</a:t>
            </a:r>
          </a:p>
          <a:p>
            <a:pPr lvl="1"/>
            <a:r>
              <a:rPr lang="en-US" sz="1400" dirty="0" smtClean="0"/>
              <a:t>Musical director will work with students to develop the musical score and storyline – these sessions will also include working with a staging director/choreographer</a:t>
            </a:r>
          </a:p>
          <a:p>
            <a:pPr lvl="1"/>
            <a:r>
              <a:rPr lang="en-US" sz="1400" dirty="0" smtClean="0"/>
              <a:t>Technical director will work with students on design elements for lighting, sound, scenery, costumes</a:t>
            </a:r>
            <a:endParaRPr lang="en-US" sz="10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390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If you are really interested 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Watch this 9 minute </a:t>
            </a:r>
            <a:r>
              <a:rPr lang="en-US" dirty="0" smtClean="0">
                <a:hlinkClick r:id="rId2"/>
              </a:rPr>
              <a:t>Video Clip</a:t>
            </a:r>
            <a:r>
              <a:rPr lang="en-US" dirty="0" smtClean="0"/>
              <a:t> to understand the value of working on a district-wide project </a:t>
            </a:r>
            <a:r>
              <a:rPr lang="en-US" sz="1900" dirty="0" smtClean="0"/>
              <a:t>(if it comes up with an AD 1</a:t>
            </a:r>
            <a:r>
              <a:rPr lang="en-US" sz="1900" baseline="30000" dirty="0" smtClean="0"/>
              <a:t>st</a:t>
            </a:r>
            <a:r>
              <a:rPr lang="en-US" sz="1900" dirty="0" smtClean="0"/>
              <a:t> – just click the X box in the top right corner to access)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Think about your availability and level of interest in participating in the creation of an original musical</a:t>
            </a:r>
          </a:p>
          <a:p>
            <a:r>
              <a:rPr lang="en-US" dirty="0" smtClean="0"/>
              <a:t>Talk with your teachers and parents/guardians about the project and your ability to participate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23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All students participate in the 5 online (asynchronous – on your own time) sessions between Mid-March &amp; Mid-May</a:t>
            </a:r>
          </a:p>
          <a:p>
            <a:r>
              <a:rPr lang="en-US" dirty="0" smtClean="0"/>
              <a:t>Performers rehearse &amp; Technicians work with designers </a:t>
            </a:r>
            <a:r>
              <a:rPr lang="en-US" b="1" dirty="0" smtClean="0"/>
              <a:t>daily from June 25</a:t>
            </a:r>
            <a:r>
              <a:rPr lang="en-US" b="1" baseline="30000" dirty="0" smtClean="0"/>
              <a:t>th</a:t>
            </a:r>
            <a:r>
              <a:rPr lang="en-US" b="1" dirty="0" smtClean="0"/>
              <a:t> &gt; 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(approximately 6 hours/day)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Performances 7/10 and 7/11 (8:00 pm) @ Raleigh Little Theatre </a:t>
            </a:r>
            <a:r>
              <a:rPr lang="en-US" dirty="0" err="1" smtClean="0"/>
              <a:t>Amphitheare</a:t>
            </a:r>
            <a:r>
              <a:rPr lang="en-US" dirty="0" smtClean="0"/>
              <a:t> (Daniels Middle School – rain site)</a:t>
            </a:r>
          </a:p>
          <a:p>
            <a:r>
              <a:rPr lang="en-US" dirty="0" smtClean="0"/>
              <a:t>Strike following the final performance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655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Interested?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this </a:t>
            </a:r>
            <a:r>
              <a:rPr lang="en-US" dirty="0" smtClean="0">
                <a:hlinkClick r:id="rId2"/>
              </a:rPr>
              <a:t>google</a:t>
            </a:r>
            <a:r>
              <a:rPr lang="en-US" dirty="0">
                <a:hlinkClick r:id="rId2"/>
              </a:rPr>
              <a:t> form 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We’ll send you the link to where all the materials will be housed</a:t>
            </a:r>
          </a:p>
          <a:p>
            <a:endParaRPr lang="en-US" dirty="0"/>
          </a:p>
          <a:p>
            <a:r>
              <a:rPr lang="en-US" dirty="0" smtClean="0"/>
              <a:t>Note – there is no cost to participate in this project– except your investment </a:t>
            </a:r>
            <a:r>
              <a:rPr lang="en-US" smtClean="0"/>
              <a:t>of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5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17978</TotalTime>
  <Words>677</Words>
  <Application>Microsoft Macintosh PowerPoint</Application>
  <PresentationFormat>On-screen Show (4:3)</PresentationFormat>
  <Paragraphs>60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Middle School Musical Theatre Project provides:</vt:lpstr>
      <vt:lpstr>Benefits</vt:lpstr>
      <vt:lpstr>Method</vt:lpstr>
      <vt:lpstr>If you’re interested …</vt:lpstr>
      <vt:lpstr>If you are really interested …</vt:lpstr>
      <vt:lpstr>Schedule</vt:lpstr>
      <vt:lpstr>Still Interested?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AT WORK</dc:title>
  <dc:creator>wendy.craig</dc:creator>
  <cp:lastModifiedBy>Elizabeth Droessler</cp:lastModifiedBy>
  <cp:revision>64</cp:revision>
  <dcterms:created xsi:type="dcterms:W3CDTF">2015-02-16T01:42:29Z</dcterms:created>
  <dcterms:modified xsi:type="dcterms:W3CDTF">2015-03-29T12:04:31Z</dcterms:modified>
</cp:coreProperties>
</file>